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029AE-738D-4A31-AA29-8C60769F5799}" v="2" dt="2025-10-15T11:49:30.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9" d="100"/>
          <a:sy n="109" d="100"/>
        </p:scale>
        <p:origin x="21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8D681-9394-4439-8AF8-5D353DBCC735}" type="datetimeFigureOut">
              <a:rPr lang="de-DE" smtClean="0"/>
              <a:t>30.10.2025</a:t>
            </a:fld>
            <a:endParaRPr lang="de-D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98539-8D0A-4A91-9849-9EE96DA0FFFE}" type="slidenum">
              <a:rPr lang="de-DE" smtClean="0"/>
              <a:t>‹#›</a:t>
            </a:fld>
            <a:endParaRPr lang="de-DE"/>
          </a:p>
        </p:txBody>
      </p:sp>
    </p:spTree>
    <p:extLst>
      <p:ext uri="{BB962C8B-B14F-4D97-AF65-F5344CB8AC3E}">
        <p14:creationId xmlns:p14="http://schemas.microsoft.com/office/powerpoint/2010/main" val="356648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1B498539-8D0A-4A91-9849-9EE96DA0FFFE}" type="slidenum">
              <a:rPr lang="de-DE" smtClean="0"/>
              <a:t>1</a:t>
            </a:fld>
            <a:endParaRPr lang="de-DE"/>
          </a:p>
        </p:txBody>
      </p:sp>
    </p:spTree>
    <p:extLst>
      <p:ext uri="{BB962C8B-B14F-4D97-AF65-F5344CB8AC3E}">
        <p14:creationId xmlns:p14="http://schemas.microsoft.com/office/powerpoint/2010/main" val="334136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C468F-6365-274F-E494-59DE32326CC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a:extLst>
              <a:ext uri="{FF2B5EF4-FFF2-40B4-BE49-F238E27FC236}">
                <a16:creationId xmlns:a16="http://schemas.microsoft.com/office/drawing/2014/main" id="{BAD702FD-3C30-64A9-780A-5A3350F90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a:extLst>
              <a:ext uri="{FF2B5EF4-FFF2-40B4-BE49-F238E27FC236}">
                <a16:creationId xmlns:a16="http://schemas.microsoft.com/office/drawing/2014/main" id="{A9EA7B28-081D-255E-D5BC-E9ACCB179145}"/>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5" name="Espace réservé du pied de page 4">
            <a:extLst>
              <a:ext uri="{FF2B5EF4-FFF2-40B4-BE49-F238E27FC236}">
                <a16:creationId xmlns:a16="http://schemas.microsoft.com/office/drawing/2014/main" id="{309420B7-51C6-018D-6F7A-A3127A4CE6A8}"/>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AA2DEDA4-EED0-E768-4084-D5392CBB9C66}"/>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241991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53BCB-D5C6-999B-81AC-A1BD6300F382}"/>
              </a:ext>
            </a:extLst>
          </p:cNvPr>
          <p:cNvSpPr>
            <a:spLocks noGrp="1"/>
          </p:cNvSpPr>
          <p:nvPr>
            <p:ph type="title"/>
          </p:nvPr>
        </p:nvSpPr>
        <p:spPr/>
        <p:txBody>
          <a:bodyPr/>
          <a:lstStyle/>
          <a:p>
            <a:r>
              <a:rPr lang="fr-FR"/>
              <a:t>Modifiez le style du titre</a:t>
            </a:r>
            <a:endParaRPr lang="de-DE"/>
          </a:p>
        </p:txBody>
      </p:sp>
      <p:sp>
        <p:nvSpPr>
          <p:cNvPr id="3" name="Espace réservé du texte vertical 2">
            <a:extLst>
              <a:ext uri="{FF2B5EF4-FFF2-40B4-BE49-F238E27FC236}">
                <a16:creationId xmlns:a16="http://schemas.microsoft.com/office/drawing/2014/main" id="{00E30C80-C976-4AE4-8339-CCF2DD53201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99671DFF-EE70-DEA0-6918-CDB948725A8C}"/>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5" name="Espace réservé du pied de page 4">
            <a:extLst>
              <a:ext uri="{FF2B5EF4-FFF2-40B4-BE49-F238E27FC236}">
                <a16:creationId xmlns:a16="http://schemas.microsoft.com/office/drawing/2014/main" id="{B447A0D5-11A5-E77C-7A72-5CE25B3BD478}"/>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AE52F85F-2F4D-51BC-89A0-ADF14CDCEAF3}"/>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12656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2077077-3EFB-2004-21AA-9890944AF7B5}"/>
              </a:ext>
            </a:extLst>
          </p:cNvPr>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a:extLst>
              <a:ext uri="{FF2B5EF4-FFF2-40B4-BE49-F238E27FC236}">
                <a16:creationId xmlns:a16="http://schemas.microsoft.com/office/drawing/2014/main" id="{68A5A178-7D45-1132-BDF1-C7BCBFBB24E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1B7BBC59-D434-4F92-31FF-E7A5523075E2}"/>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5" name="Espace réservé du pied de page 4">
            <a:extLst>
              <a:ext uri="{FF2B5EF4-FFF2-40B4-BE49-F238E27FC236}">
                <a16:creationId xmlns:a16="http://schemas.microsoft.com/office/drawing/2014/main" id="{B387BEC7-1CC8-8E08-3258-ADFBBCE3A2F8}"/>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791262BA-E871-2E3F-AEDF-D2A4DB892D41}"/>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196581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F8A1F-2E52-D113-0281-6591A1015440}"/>
              </a:ext>
            </a:extLst>
          </p:cNvPr>
          <p:cNvSpPr>
            <a:spLocks noGrp="1"/>
          </p:cNvSpPr>
          <p:nvPr>
            <p:ph type="title"/>
          </p:nvPr>
        </p:nvSpPr>
        <p:spPr/>
        <p:txBody>
          <a:bodyPr/>
          <a:lstStyle/>
          <a:p>
            <a:r>
              <a:rPr lang="fr-FR"/>
              <a:t>Modifiez le style du titre</a:t>
            </a:r>
            <a:endParaRPr lang="de-DE"/>
          </a:p>
        </p:txBody>
      </p:sp>
      <p:sp>
        <p:nvSpPr>
          <p:cNvPr id="3" name="Espace réservé du contenu 2">
            <a:extLst>
              <a:ext uri="{FF2B5EF4-FFF2-40B4-BE49-F238E27FC236}">
                <a16:creationId xmlns:a16="http://schemas.microsoft.com/office/drawing/2014/main" id="{4F18FBCF-920E-F600-7AD3-2E1AA7FE1C0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54CF19C8-D8F5-3208-D598-954406681264}"/>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5" name="Espace réservé du pied de page 4">
            <a:extLst>
              <a:ext uri="{FF2B5EF4-FFF2-40B4-BE49-F238E27FC236}">
                <a16:creationId xmlns:a16="http://schemas.microsoft.com/office/drawing/2014/main" id="{6224ECA5-A957-F70A-CD2B-E4747F41D681}"/>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4B252AC0-860D-8EE4-E528-77AC511CBAC6}"/>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85984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0BC02-CCD9-0290-5F38-D901BA9E65E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a:extLst>
              <a:ext uri="{FF2B5EF4-FFF2-40B4-BE49-F238E27FC236}">
                <a16:creationId xmlns:a16="http://schemas.microsoft.com/office/drawing/2014/main" id="{AB38D5C5-EE23-5B5E-B10E-063BFE6DC3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CEA8D6C-43BC-579F-37AD-F4A687238FBB}"/>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5" name="Espace réservé du pied de page 4">
            <a:extLst>
              <a:ext uri="{FF2B5EF4-FFF2-40B4-BE49-F238E27FC236}">
                <a16:creationId xmlns:a16="http://schemas.microsoft.com/office/drawing/2014/main" id="{B6827133-8BA7-C1CC-A944-8F76050DCC9C}"/>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487421D2-DE3C-B249-2DC3-2FC252C8AE65}"/>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252080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09145-2C48-C539-7D9D-BFF6A082B8EC}"/>
              </a:ext>
            </a:extLst>
          </p:cNvPr>
          <p:cNvSpPr>
            <a:spLocks noGrp="1"/>
          </p:cNvSpPr>
          <p:nvPr>
            <p:ph type="title"/>
          </p:nvPr>
        </p:nvSpPr>
        <p:spPr/>
        <p:txBody>
          <a:bodyPr/>
          <a:lstStyle/>
          <a:p>
            <a:r>
              <a:rPr lang="fr-FR"/>
              <a:t>Modifiez le style du titre</a:t>
            </a:r>
            <a:endParaRPr lang="de-DE"/>
          </a:p>
        </p:txBody>
      </p:sp>
      <p:sp>
        <p:nvSpPr>
          <p:cNvPr id="3" name="Espace réservé du contenu 2">
            <a:extLst>
              <a:ext uri="{FF2B5EF4-FFF2-40B4-BE49-F238E27FC236}">
                <a16:creationId xmlns:a16="http://schemas.microsoft.com/office/drawing/2014/main" id="{5E96D9FC-12C8-DC3E-0C43-5E3E0405E00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a:extLst>
              <a:ext uri="{FF2B5EF4-FFF2-40B4-BE49-F238E27FC236}">
                <a16:creationId xmlns:a16="http://schemas.microsoft.com/office/drawing/2014/main" id="{BE65030F-1BB8-AB42-A783-C110445AAD5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a:extLst>
              <a:ext uri="{FF2B5EF4-FFF2-40B4-BE49-F238E27FC236}">
                <a16:creationId xmlns:a16="http://schemas.microsoft.com/office/drawing/2014/main" id="{C758C67A-A86E-E2F1-E824-16DDE1F58557}"/>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6" name="Espace réservé du pied de page 5">
            <a:extLst>
              <a:ext uri="{FF2B5EF4-FFF2-40B4-BE49-F238E27FC236}">
                <a16:creationId xmlns:a16="http://schemas.microsoft.com/office/drawing/2014/main" id="{8E572A70-EA79-EF7B-5466-635D3E667F33}"/>
              </a:ext>
            </a:extLst>
          </p:cNvPr>
          <p:cNvSpPr>
            <a:spLocks noGrp="1"/>
          </p:cNvSpPr>
          <p:nvPr>
            <p:ph type="ftr" sz="quarter" idx="11"/>
          </p:nvPr>
        </p:nvSpPr>
        <p:spPr/>
        <p:txBody>
          <a:bodyPr/>
          <a:lstStyle/>
          <a:p>
            <a:endParaRPr lang="de-DE"/>
          </a:p>
        </p:txBody>
      </p:sp>
      <p:sp>
        <p:nvSpPr>
          <p:cNvPr id="7" name="Espace réservé du numéro de diapositive 6">
            <a:extLst>
              <a:ext uri="{FF2B5EF4-FFF2-40B4-BE49-F238E27FC236}">
                <a16:creationId xmlns:a16="http://schemas.microsoft.com/office/drawing/2014/main" id="{64FA13B1-28FB-D73C-44BE-3F16E0207632}"/>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334954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DC8FD-285E-B66F-58A0-BCE3D0B59CDE}"/>
              </a:ext>
            </a:extLst>
          </p:cNvPr>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a:extLst>
              <a:ext uri="{FF2B5EF4-FFF2-40B4-BE49-F238E27FC236}">
                <a16:creationId xmlns:a16="http://schemas.microsoft.com/office/drawing/2014/main" id="{20B25C83-8EF9-5C8A-DC80-45A4A7E39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88D6EF1-8413-EDA5-694A-2A75133271B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a:extLst>
              <a:ext uri="{FF2B5EF4-FFF2-40B4-BE49-F238E27FC236}">
                <a16:creationId xmlns:a16="http://schemas.microsoft.com/office/drawing/2014/main" id="{21278E0F-747C-08B4-C8CE-BC3916FAC4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F82AD44-8A14-AF4D-BBAF-25C721245BB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a:extLst>
              <a:ext uri="{FF2B5EF4-FFF2-40B4-BE49-F238E27FC236}">
                <a16:creationId xmlns:a16="http://schemas.microsoft.com/office/drawing/2014/main" id="{72545477-B812-489D-822E-EBF3FAF015A8}"/>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8" name="Espace réservé du pied de page 7">
            <a:extLst>
              <a:ext uri="{FF2B5EF4-FFF2-40B4-BE49-F238E27FC236}">
                <a16:creationId xmlns:a16="http://schemas.microsoft.com/office/drawing/2014/main" id="{47AB7B99-2572-48F4-BEA1-2F91BEA533DE}"/>
              </a:ext>
            </a:extLst>
          </p:cNvPr>
          <p:cNvSpPr>
            <a:spLocks noGrp="1"/>
          </p:cNvSpPr>
          <p:nvPr>
            <p:ph type="ftr" sz="quarter" idx="11"/>
          </p:nvPr>
        </p:nvSpPr>
        <p:spPr/>
        <p:txBody>
          <a:bodyPr/>
          <a:lstStyle/>
          <a:p>
            <a:endParaRPr lang="de-DE"/>
          </a:p>
        </p:txBody>
      </p:sp>
      <p:sp>
        <p:nvSpPr>
          <p:cNvPr id="9" name="Espace réservé du numéro de diapositive 8">
            <a:extLst>
              <a:ext uri="{FF2B5EF4-FFF2-40B4-BE49-F238E27FC236}">
                <a16:creationId xmlns:a16="http://schemas.microsoft.com/office/drawing/2014/main" id="{A3337F7C-38FB-B815-7581-CB3D74405EA7}"/>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201908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AED2DE-0568-5340-1DCC-73C1977666AE}"/>
              </a:ext>
            </a:extLst>
          </p:cNvPr>
          <p:cNvSpPr>
            <a:spLocks noGrp="1"/>
          </p:cNvSpPr>
          <p:nvPr>
            <p:ph type="title"/>
          </p:nvPr>
        </p:nvSpPr>
        <p:spPr/>
        <p:txBody>
          <a:bodyPr/>
          <a:lstStyle/>
          <a:p>
            <a:r>
              <a:rPr lang="fr-FR"/>
              <a:t>Modifiez le style du titre</a:t>
            </a:r>
            <a:endParaRPr lang="de-DE"/>
          </a:p>
        </p:txBody>
      </p:sp>
      <p:sp>
        <p:nvSpPr>
          <p:cNvPr id="3" name="Espace réservé de la date 2">
            <a:extLst>
              <a:ext uri="{FF2B5EF4-FFF2-40B4-BE49-F238E27FC236}">
                <a16:creationId xmlns:a16="http://schemas.microsoft.com/office/drawing/2014/main" id="{723EBCCF-D596-BD12-0CE7-37DBBA58976A}"/>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4" name="Espace réservé du pied de page 3">
            <a:extLst>
              <a:ext uri="{FF2B5EF4-FFF2-40B4-BE49-F238E27FC236}">
                <a16:creationId xmlns:a16="http://schemas.microsoft.com/office/drawing/2014/main" id="{6440D575-F78D-9E18-CA36-E6F509526BB2}"/>
              </a:ext>
            </a:extLst>
          </p:cNvPr>
          <p:cNvSpPr>
            <a:spLocks noGrp="1"/>
          </p:cNvSpPr>
          <p:nvPr>
            <p:ph type="ftr" sz="quarter" idx="11"/>
          </p:nvPr>
        </p:nvSpPr>
        <p:spPr/>
        <p:txBody>
          <a:bodyPr/>
          <a:lstStyle/>
          <a:p>
            <a:endParaRPr lang="de-DE"/>
          </a:p>
        </p:txBody>
      </p:sp>
      <p:sp>
        <p:nvSpPr>
          <p:cNvPr id="5" name="Espace réservé du numéro de diapositive 4">
            <a:extLst>
              <a:ext uri="{FF2B5EF4-FFF2-40B4-BE49-F238E27FC236}">
                <a16:creationId xmlns:a16="http://schemas.microsoft.com/office/drawing/2014/main" id="{7A132311-D11F-9B58-3323-45AD8F6A0A27}"/>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92120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94E7C4A-F642-6105-7BC5-EF7B0410F01E}"/>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3" name="Espace réservé du pied de page 2">
            <a:extLst>
              <a:ext uri="{FF2B5EF4-FFF2-40B4-BE49-F238E27FC236}">
                <a16:creationId xmlns:a16="http://schemas.microsoft.com/office/drawing/2014/main" id="{0025335B-A484-CCAD-11FF-4BF4CED2948C}"/>
              </a:ext>
            </a:extLst>
          </p:cNvPr>
          <p:cNvSpPr>
            <a:spLocks noGrp="1"/>
          </p:cNvSpPr>
          <p:nvPr>
            <p:ph type="ftr" sz="quarter" idx="11"/>
          </p:nvPr>
        </p:nvSpPr>
        <p:spPr/>
        <p:txBody>
          <a:bodyPr/>
          <a:lstStyle/>
          <a:p>
            <a:endParaRPr lang="de-DE"/>
          </a:p>
        </p:txBody>
      </p:sp>
      <p:sp>
        <p:nvSpPr>
          <p:cNvPr id="4" name="Espace réservé du numéro de diapositive 3">
            <a:extLst>
              <a:ext uri="{FF2B5EF4-FFF2-40B4-BE49-F238E27FC236}">
                <a16:creationId xmlns:a16="http://schemas.microsoft.com/office/drawing/2014/main" id="{680426FA-01DC-874D-BCCB-6E1FFF565AA5}"/>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282029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29135-B7FB-A19D-B099-65FE22C594B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a:extLst>
              <a:ext uri="{FF2B5EF4-FFF2-40B4-BE49-F238E27FC236}">
                <a16:creationId xmlns:a16="http://schemas.microsoft.com/office/drawing/2014/main" id="{086A91CB-75C8-C418-8D5E-6D8DAB59F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a:extLst>
              <a:ext uri="{FF2B5EF4-FFF2-40B4-BE49-F238E27FC236}">
                <a16:creationId xmlns:a16="http://schemas.microsoft.com/office/drawing/2014/main" id="{4A21AEA9-9395-BDBA-9DDA-A89C098E8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45CBB3-5FD4-20C9-7C69-28DE730BD1D6}"/>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6" name="Espace réservé du pied de page 5">
            <a:extLst>
              <a:ext uri="{FF2B5EF4-FFF2-40B4-BE49-F238E27FC236}">
                <a16:creationId xmlns:a16="http://schemas.microsoft.com/office/drawing/2014/main" id="{1D2DE2F3-66EE-8BBA-6329-DF9FBF8D15D4}"/>
              </a:ext>
            </a:extLst>
          </p:cNvPr>
          <p:cNvSpPr>
            <a:spLocks noGrp="1"/>
          </p:cNvSpPr>
          <p:nvPr>
            <p:ph type="ftr" sz="quarter" idx="11"/>
          </p:nvPr>
        </p:nvSpPr>
        <p:spPr/>
        <p:txBody>
          <a:bodyPr/>
          <a:lstStyle/>
          <a:p>
            <a:endParaRPr lang="de-DE"/>
          </a:p>
        </p:txBody>
      </p:sp>
      <p:sp>
        <p:nvSpPr>
          <p:cNvPr id="7" name="Espace réservé du numéro de diapositive 6">
            <a:extLst>
              <a:ext uri="{FF2B5EF4-FFF2-40B4-BE49-F238E27FC236}">
                <a16:creationId xmlns:a16="http://schemas.microsoft.com/office/drawing/2014/main" id="{FFFCF558-E012-A044-4BC3-B61DEBE6FC42}"/>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74404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CB060-7132-155B-1B0A-DB9F32B0EE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a:extLst>
              <a:ext uri="{FF2B5EF4-FFF2-40B4-BE49-F238E27FC236}">
                <a16:creationId xmlns:a16="http://schemas.microsoft.com/office/drawing/2014/main" id="{3ADB438F-9450-0B36-F3BA-AC45A7691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a:extLst>
              <a:ext uri="{FF2B5EF4-FFF2-40B4-BE49-F238E27FC236}">
                <a16:creationId xmlns:a16="http://schemas.microsoft.com/office/drawing/2014/main" id="{6AD38F38-2522-1394-3B38-9C694F606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1563B0-3233-37A0-A538-F626787B6E52}"/>
              </a:ext>
            </a:extLst>
          </p:cNvPr>
          <p:cNvSpPr>
            <a:spLocks noGrp="1"/>
          </p:cNvSpPr>
          <p:nvPr>
            <p:ph type="dt" sz="half" idx="10"/>
          </p:nvPr>
        </p:nvSpPr>
        <p:spPr/>
        <p:txBody>
          <a:bodyPr/>
          <a:lstStyle/>
          <a:p>
            <a:fld id="{528C4CA7-DD26-4BF3-821F-9621FDCF9125}" type="datetimeFigureOut">
              <a:rPr lang="de-DE" smtClean="0"/>
              <a:t>30.10.2025</a:t>
            </a:fld>
            <a:endParaRPr lang="de-DE"/>
          </a:p>
        </p:txBody>
      </p:sp>
      <p:sp>
        <p:nvSpPr>
          <p:cNvPr id="6" name="Espace réservé du pied de page 5">
            <a:extLst>
              <a:ext uri="{FF2B5EF4-FFF2-40B4-BE49-F238E27FC236}">
                <a16:creationId xmlns:a16="http://schemas.microsoft.com/office/drawing/2014/main" id="{6E2C8664-E2EF-4E0A-CD3E-225EE44DB512}"/>
              </a:ext>
            </a:extLst>
          </p:cNvPr>
          <p:cNvSpPr>
            <a:spLocks noGrp="1"/>
          </p:cNvSpPr>
          <p:nvPr>
            <p:ph type="ftr" sz="quarter" idx="11"/>
          </p:nvPr>
        </p:nvSpPr>
        <p:spPr/>
        <p:txBody>
          <a:bodyPr/>
          <a:lstStyle/>
          <a:p>
            <a:endParaRPr lang="de-DE"/>
          </a:p>
        </p:txBody>
      </p:sp>
      <p:sp>
        <p:nvSpPr>
          <p:cNvPr id="7" name="Espace réservé du numéro de diapositive 6">
            <a:extLst>
              <a:ext uri="{FF2B5EF4-FFF2-40B4-BE49-F238E27FC236}">
                <a16:creationId xmlns:a16="http://schemas.microsoft.com/office/drawing/2014/main" id="{A5D15D6E-5FFE-DEAE-70CD-AF2E85DCA3C1}"/>
              </a:ext>
            </a:extLst>
          </p:cNvPr>
          <p:cNvSpPr>
            <a:spLocks noGrp="1"/>
          </p:cNvSpPr>
          <p:nvPr>
            <p:ph type="sldNum" sz="quarter" idx="12"/>
          </p:nvPr>
        </p:nvSpPr>
        <p:spPr/>
        <p:txBody>
          <a:bodyPr/>
          <a:lstStyle/>
          <a:p>
            <a:fld id="{FBA332CB-AEE9-446D-B3AD-4752776AD4BB}" type="slidenum">
              <a:rPr lang="de-DE" smtClean="0"/>
              <a:t>‹#›</a:t>
            </a:fld>
            <a:endParaRPr lang="de-DE"/>
          </a:p>
        </p:txBody>
      </p:sp>
    </p:spTree>
    <p:extLst>
      <p:ext uri="{BB962C8B-B14F-4D97-AF65-F5344CB8AC3E}">
        <p14:creationId xmlns:p14="http://schemas.microsoft.com/office/powerpoint/2010/main" val="397715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8F9D083-5AD7-A339-4CB3-2411DDABB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a:extLst>
              <a:ext uri="{FF2B5EF4-FFF2-40B4-BE49-F238E27FC236}">
                <a16:creationId xmlns:a16="http://schemas.microsoft.com/office/drawing/2014/main" id="{772B3F07-C1D8-26F0-BB67-1E7EFCDDF3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30F68E56-D181-CC04-B7D4-D05E5DBE1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8C4CA7-DD26-4BF3-821F-9621FDCF9125}" type="datetimeFigureOut">
              <a:rPr lang="de-DE" smtClean="0"/>
              <a:t>30.10.2025</a:t>
            </a:fld>
            <a:endParaRPr lang="de-DE"/>
          </a:p>
        </p:txBody>
      </p:sp>
      <p:sp>
        <p:nvSpPr>
          <p:cNvPr id="5" name="Espace réservé du pied de page 4">
            <a:extLst>
              <a:ext uri="{FF2B5EF4-FFF2-40B4-BE49-F238E27FC236}">
                <a16:creationId xmlns:a16="http://schemas.microsoft.com/office/drawing/2014/main" id="{7A7A4B97-2427-AAF9-0FDD-7EBD74A0F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Espace réservé du numéro de diapositive 5">
            <a:extLst>
              <a:ext uri="{FF2B5EF4-FFF2-40B4-BE49-F238E27FC236}">
                <a16:creationId xmlns:a16="http://schemas.microsoft.com/office/drawing/2014/main" id="{7C39A830-8A3E-E399-6A00-CEE7F4B9F4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A332CB-AEE9-446D-B3AD-4752776AD4BB}" type="slidenum">
              <a:rPr lang="de-DE" smtClean="0"/>
              <a:t>‹#›</a:t>
            </a:fld>
            <a:endParaRPr lang="de-DE"/>
          </a:p>
        </p:txBody>
      </p:sp>
    </p:spTree>
    <p:extLst>
      <p:ext uri="{BB962C8B-B14F-4D97-AF65-F5344CB8AC3E}">
        <p14:creationId xmlns:p14="http://schemas.microsoft.com/office/powerpoint/2010/main" val="1020674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hyperlink" Target="https://communications.deloitte.lu/survey/TakeSurvey.asp?SurveyID=9316635K6671I2&amp;newSurvey=true" TargetMode="External"/><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71000">
              <a:schemeClr val="bg1">
                <a:lumMod val="75000"/>
              </a:schemeClr>
            </a:gs>
            <a:gs pos="100000">
              <a:schemeClr val="bg1"/>
            </a:gs>
            <a:gs pos="99422">
              <a:srgbClr val="FFFFFF"/>
            </a:gs>
            <a:gs pos="100000">
              <a:schemeClr val="bg1">
                <a:lumMod val="85000"/>
              </a:schemeClr>
            </a:gs>
            <a:gs pos="99000">
              <a:srgbClr val="FDFDFD"/>
            </a:gs>
            <a:gs pos="100000">
              <a:srgbClr val="FEFEFE"/>
            </a:gs>
            <a:gs pos="79000">
              <a:srgbClr val="FEFEFE"/>
            </a:gs>
            <a:gs pos="26000">
              <a:srgbClr val="F9F9F9"/>
            </a:gs>
            <a:gs pos="57000">
              <a:schemeClr val="bg1"/>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FAA70C3-2AD5-42D6-AC00-5977FEA4D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a:extLst>
              <a:ext uri="{FF2B5EF4-FFF2-40B4-BE49-F238E27FC236}">
                <a16:creationId xmlns:a16="http://schemas.microsoft.com/office/drawing/2014/main" id="{0D1BE851-0211-EDE6-3C9F-CD3EE2EEC08C}"/>
              </a:ext>
            </a:extLst>
          </p:cNvPr>
          <p:cNvSpPr txBox="1"/>
          <p:nvPr/>
        </p:nvSpPr>
        <p:spPr>
          <a:xfrm>
            <a:off x="3330734" y="502998"/>
            <a:ext cx="7540038" cy="1246495"/>
          </a:xfrm>
          <a:prstGeom prst="rect">
            <a:avLst/>
          </a:prstGeom>
          <a:noFill/>
        </p:spPr>
        <p:txBody>
          <a:bodyPr wrap="square">
            <a:spAutoFit/>
          </a:bodyPr>
          <a:lstStyle/>
          <a:p>
            <a:pPr algn="ctr"/>
            <a:r>
              <a:rPr lang="fr-LU" sz="1800" b="1" dirty="0">
                <a:solidFill>
                  <a:schemeClr val="accent1">
                    <a:lumMod val="60000"/>
                    <a:lumOff val="40000"/>
                  </a:schemeClr>
                </a:solidFill>
                <a:effectLst/>
                <a:latin typeface="Arial" panose="020B0604020202020204" pitchFamily="34" charset="0"/>
                <a:ea typeface="Times New Roman" panose="02020603050405020304" pitchFamily="18" charset="0"/>
              </a:rPr>
              <a:t> </a:t>
            </a:r>
            <a:r>
              <a:rPr lang="fr-LU" sz="3600" i="1" dirty="0">
                <a:solidFill>
                  <a:schemeClr val="tx2">
                    <a:lumMod val="75000"/>
                    <a:lumOff val="25000"/>
                  </a:schemeClr>
                </a:solidFill>
                <a:effectLst>
                  <a:outerShdw blurRad="50800" dist="38100" dir="10800000" algn="r" rotWithShape="0">
                    <a:prstClr val="black">
                      <a:alpha val="40000"/>
                    </a:prstClr>
                  </a:outerShdw>
                </a:effectLst>
                <a:latin typeface="Amasis MT Pro" panose="020F0502020204030204" pitchFamily="18" charset="0"/>
                <a:cs typeface="+mj-cs"/>
              </a:rPr>
              <a:t>Tax &amp; </a:t>
            </a:r>
            <a:r>
              <a:rPr lang="fr-FR" sz="3600" i="1" dirty="0">
                <a:solidFill>
                  <a:schemeClr val="tx2">
                    <a:lumMod val="75000"/>
                    <a:lumOff val="25000"/>
                  </a:schemeClr>
                </a:solidFill>
                <a:effectLst>
                  <a:outerShdw blurRad="50800" dist="38100" dir="10800000" algn="r" rotWithShape="0">
                    <a:prstClr val="black">
                      <a:alpha val="40000"/>
                    </a:prstClr>
                  </a:outerShdw>
                </a:effectLst>
                <a:latin typeface="Amasis MT Pro" panose="020F0502020204030204" pitchFamily="18" charset="0"/>
                <a:cs typeface="+mj-cs"/>
              </a:rPr>
              <a:t>Regulatory Update </a:t>
            </a:r>
            <a:r>
              <a:rPr lang="fr-LU" sz="3600" i="1" dirty="0">
                <a:solidFill>
                  <a:schemeClr val="tx2">
                    <a:lumMod val="75000"/>
                    <a:lumOff val="25000"/>
                  </a:schemeClr>
                </a:solidFill>
                <a:effectLst>
                  <a:outerShdw blurRad="50800" dist="38100" dir="10800000" algn="r" rotWithShape="0">
                    <a:prstClr val="black">
                      <a:alpha val="40000"/>
                    </a:prstClr>
                  </a:outerShdw>
                </a:effectLst>
                <a:latin typeface="Amasis MT Pro" panose="020F0502020204030204" pitchFamily="18" charset="0"/>
                <a:cs typeface="+mj-cs"/>
              </a:rPr>
              <a:t>2025</a:t>
            </a:r>
          </a:p>
          <a:p>
            <a:pPr algn="ctr"/>
            <a:r>
              <a:rPr lang="fr-LU" sz="1100" i="1" dirty="0">
                <a:solidFill>
                  <a:schemeClr val="accent5">
                    <a:lumMod val="75000"/>
                  </a:schemeClr>
                </a:solidFill>
                <a:effectLst>
                  <a:outerShdw blurRad="50800" dist="38100" dir="10800000" algn="r" rotWithShape="0">
                    <a:prstClr val="black">
                      <a:alpha val="40000"/>
                    </a:prstClr>
                  </a:outerShdw>
                </a:effectLst>
                <a:latin typeface="Amasis MT Pro" panose="020F0502020204030204" pitchFamily="18" charset="0"/>
                <a:cs typeface="+mj-cs"/>
              </a:rPr>
              <a:t> </a:t>
            </a:r>
            <a:r>
              <a:rPr lang="fr-FR" sz="1100" b="1" dirty="0">
                <a:solidFill>
                  <a:srgbClr val="000000"/>
                </a:solidFill>
                <a:effectLst/>
                <a:latin typeface="Arial" panose="020B0604020202020204" pitchFamily="34" charset="0"/>
                <a:ea typeface="Times New Roman" panose="02020603050405020304" pitchFamily="18" charset="0"/>
              </a:rPr>
              <a:t>(la conférence sera tenue en langue française)</a:t>
            </a:r>
            <a:endParaRPr lang="fr-LU" sz="1100" dirty="0">
              <a:effectLst/>
              <a:latin typeface="Times New Roman" panose="02020603050405020304" pitchFamily="18" charset="0"/>
              <a:ea typeface="Times New Roman" panose="02020603050405020304" pitchFamily="18" charset="0"/>
            </a:endParaRPr>
          </a:p>
          <a:p>
            <a:pPr algn="ctr"/>
            <a:endParaRPr lang="fr-LU" sz="2800" i="1" dirty="0">
              <a:solidFill>
                <a:schemeClr val="accent5">
                  <a:lumMod val="75000"/>
                </a:schemeClr>
              </a:solidFill>
              <a:effectLst>
                <a:outerShdw blurRad="50800" dist="38100" dir="10800000" algn="r" rotWithShape="0">
                  <a:prstClr val="black">
                    <a:alpha val="40000"/>
                  </a:prstClr>
                </a:outerShdw>
              </a:effectLst>
              <a:latin typeface="Amasis MT Pro" panose="020F0502020204030204" pitchFamily="18" charset="0"/>
              <a:cs typeface="+mj-cs"/>
            </a:endParaRPr>
          </a:p>
        </p:txBody>
      </p:sp>
      <p:sp>
        <p:nvSpPr>
          <p:cNvPr id="21" name="ZoneTexte 20">
            <a:extLst>
              <a:ext uri="{FF2B5EF4-FFF2-40B4-BE49-F238E27FC236}">
                <a16:creationId xmlns:a16="http://schemas.microsoft.com/office/drawing/2014/main" id="{D012716A-E294-057F-A7DB-432DC7634805}"/>
              </a:ext>
            </a:extLst>
          </p:cNvPr>
          <p:cNvSpPr txBox="1"/>
          <p:nvPr/>
        </p:nvSpPr>
        <p:spPr>
          <a:xfrm>
            <a:off x="3812884" y="1406386"/>
            <a:ext cx="6808572" cy="584775"/>
          </a:xfrm>
          <a:prstGeom prst="rect">
            <a:avLst/>
          </a:prstGeom>
          <a:noFill/>
        </p:spPr>
        <p:txBody>
          <a:bodyPr wrap="square">
            <a:spAutoFit/>
          </a:bodyPr>
          <a:lstStyle/>
          <a:p>
            <a:pPr algn="ctr">
              <a:spcBef>
                <a:spcPts val="600"/>
              </a:spcBef>
            </a:pPr>
            <a:r>
              <a:rPr lang="fr-LU" sz="2000" b="1" i="1" dirty="0">
                <a:solidFill>
                  <a:schemeClr val="tx2">
                    <a:lumMod val="75000"/>
                    <a:lumOff val="25000"/>
                  </a:schemeClr>
                </a:solidFill>
                <a:latin typeface="Amasis MT Pro" panose="020F0502020204030204" pitchFamily="18" charset="0"/>
                <a:cs typeface="+mj-cs"/>
              </a:rPr>
              <a:t>L’équipe</a:t>
            </a:r>
            <a:r>
              <a:rPr lang="fr-LU" sz="2000" b="1" i="1" dirty="0">
                <a:solidFill>
                  <a:schemeClr val="tx2">
                    <a:lumMod val="75000"/>
                    <a:lumOff val="25000"/>
                  </a:schemeClr>
                </a:solidFill>
                <a:latin typeface="Amasis MT Pro" panose="020F0502020204030204" pitchFamily="18" charset="0"/>
              </a:rPr>
              <a:t> assurance de</a:t>
            </a:r>
            <a:r>
              <a:rPr lang="fr-LU" sz="2000" b="1" i="1" dirty="0">
                <a:solidFill>
                  <a:schemeClr val="tx2">
                    <a:lumMod val="75000"/>
                    <a:lumOff val="25000"/>
                  </a:schemeClr>
                </a:solidFill>
                <a:latin typeface="Amasis MT Pro" panose="020F0502020204030204" pitchFamily="18" charset="0"/>
                <a:cs typeface="+mj-cs"/>
              </a:rPr>
              <a:t> Deloitte Luxembourg</a:t>
            </a:r>
          </a:p>
          <a:p>
            <a:pPr algn="ctr"/>
            <a:r>
              <a:rPr lang="fr-LU" sz="1200" dirty="0">
                <a:solidFill>
                  <a:srgbClr val="000000"/>
                </a:solidFill>
                <a:effectLst/>
                <a:latin typeface="Arial" panose="020B0604020202020204" pitchFamily="34" charset="0"/>
                <a:ea typeface="Times New Roman" panose="02020603050405020304" pitchFamily="18" charset="0"/>
              </a:rPr>
              <a:t>nous fera l'honneur de nous accueillir pour cet évènement.</a:t>
            </a:r>
            <a:endParaRPr lang="fr-LU" sz="1800" dirty="0">
              <a:effectLst/>
              <a:latin typeface="Times New Roman" panose="02020603050405020304" pitchFamily="18" charset="0"/>
              <a:ea typeface="Times New Roman" panose="02020603050405020304" pitchFamily="18" charset="0"/>
            </a:endParaRPr>
          </a:p>
        </p:txBody>
      </p:sp>
      <p:pic>
        <p:nvPicPr>
          <p:cNvPr id="22" name="Image 21" descr="Une image contenant texte, Police, logo, Graphique&#10;&#10;Description générée automatiquement">
            <a:extLst>
              <a:ext uri="{FF2B5EF4-FFF2-40B4-BE49-F238E27FC236}">
                <a16:creationId xmlns:a16="http://schemas.microsoft.com/office/drawing/2014/main" id="{35462F13-8611-CF97-B0A7-34866042D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628">
            <a:off x="10356333" y="715038"/>
            <a:ext cx="952529" cy="332575"/>
          </a:xfrm>
          <a:prstGeom prst="rect">
            <a:avLst/>
          </a:prstGeom>
        </p:spPr>
      </p:pic>
      <p:cxnSp>
        <p:nvCxnSpPr>
          <p:cNvPr id="29" name="Connecteur droit 28">
            <a:extLst>
              <a:ext uri="{FF2B5EF4-FFF2-40B4-BE49-F238E27FC236}">
                <a16:creationId xmlns:a16="http://schemas.microsoft.com/office/drawing/2014/main" id="{7138EDC8-41C5-DBCD-A47A-72D0989F1972}"/>
              </a:ext>
            </a:extLst>
          </p:cNvPr>
          <p:cNvCxnSpPr>
            <a:cxnSpLocks/>
          </p:cNvCxnSpPr>
          <p:nvPr/>
        </p:nvCxnSpPr>
        <p:spPr>
          <a:xfrm>
            <a:off x="197708" y="5338119"/>
            <a:ext cx="9489991" cy="0"/>
          </a:xfrm>
          <a:prstGeom prst="line">
            <a:avLst/>
          </a:prstGeom>
          <a:ln w="3175">
            <a:solidFill>
              <a:schemeClr val="tx2">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6" name="ZoneTexte 35">
            <a:extLst>
              <a:ext uri="{FF2B5EF4-FFF2-40B4-BE49-F238E27FC236}">
                <a16:creationId xmlns:a16="http://schemas.microsoft.com/office/drawing/2014/main" id="{F2D87CD1-12CF-4FA5-739D-8F5DACE98064}"/>
              </a:ext>
            </a:extLst>
          </p:cNvPr>
          <p:cNvSpPr txBox="1"/>
          <p:nvPr/>
        </p:nvSpPr>
        <p:spPr>
          <a:xfrm>
            <a:off x="3934198" y="4996226"/>
            <a:ext cx="5931241" cy="276999"/>
          </a:xfrm>
          <a:prstGeom prst="rect">
            <a:avLst/>
          </a:prstGeom>
          <a:noFill/>
        </p:spPr>
        <p:txBody>
          <a:bodyPr wrap="square">
            <a:spAutoFit/>
          </a:bodyPr>
          <a:lstStyle/>
          <a:p>
            <a:r>
              <a:rPr lang="de-DE" sz="1200" u="sng" dirty="0">
                <a:solidFill>
                  <a:schemeClr val="accent1">
                    <a:lumMod val="75000"/>
                  </a:schemeClr>
                </a:solidFill>
                <a:latin typeface="Amasis MT Pro" panose="020F0502020204030204" pitchFamily="18" charset="0"/>
                <a:cs typeface="+mj-cs"/>
              </a:rPr>
              <a:t>https://www.ilac.lu/agenda/fiche/2025/12/16/tax-regulatory-update-2025</a:t>
            </a:r>
          </a:p>
        </p:txBody>
      </p:sp>
      <p:pic>
        <p:nvPicPr>
          <p:cNvPr id="37" name="Picture 2" descr="Home location glyph icon real estate and home Vector Image">
            <a:extLst>
              <a:ext uri="{FF2B5EF4-FFF2-40B4-BE49-F238E27FC236}">
                <a16:creationId xmlns:a16="http://schemas.microsoft.com/office/drawing/2014/main" id="{238F5519-64C6-8A22-A6CA-DB0E9FFE48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910"/>
          <a:stretch/>
        </p:blipFill>
        <p:spPr bwMode="auto">
          <a:xfrm>
            <a:off x="1058769" y="5551462"/>
            <a:ext cx="460877" cy="44842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Gráfico Vetorial De ícone Cinza De Agendamento Ilustração do Vetor ...">
            <a:extLst>
              <a:ext uri="{FF2B5EF4-FFF2-40B4-BE49-F238E27FC236}">
                <a16:creationId xmlns:a16="http://schemas.microsoft.com/office/drawing/2014/main" id="{C5270186-E19B-0971-14EE-CD4D12E0E7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090" y="5582526"/>
            <a:ext cx="408683" cy="4086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Check this cocktail icon designed in sketch style 7511272 Vector Art at ...">
            <a:extLst>
              <a:ext uri="{FF2B5EF4-FFF2-40B4-BE49-F238E27FC236}">
                <a16:creationId xmlns:a16="http://schemas.microsoft.com/office/drawing/2014/main" id="{0402253D-E270-C841-BD3E-8901628005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483" y="5530942"/>
            <a:ext cx="468941" cy="46894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クレジットイラスト／無料イラストなら「イラストAC」">
            <a:extLst>
              <a:ext uri="{FF2B5EF4-FFF2-40B4-BE49-F238E27FC236}">
                <a16:creationId xmlns:a16="http://schemas.microsoft.com/office/drawing/2014/main" id="{FB8E0E59-AA6B-6BDE-CCC1-CA0A42462C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2008" y="5592446"/>
            <a:ext cx="409768" cy="4097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eglar pantalla movil | Reparacion Moviles Murcia">
            <a:extLst>
              <a:ext uri="{FF2B5EF4-FFF2-40B4-BE49-F238E27FC236}">
                <a16:creationId xmlns:a16="http://schemas.microsoft.com/office/drawing/2014/main" id="{02439B5A-4636-334F-7DE3-986CE9D575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28256" y="5567782"/>
            <a:ext cx="409768" cy="423427"/>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E566D4BE-D2B2-EAB8-AB27-EFFE8A07602E}"/>
              </a:ext>
            </a:extLst>
          </p:cNvPr>
          <p:cNvSpPr txBox="1"/>
          <p:nvPr/>
        </p:nvSpPr>
        <p:spPr>
          <a:xfrm>
            <a:off x="2462658" y="6057333"/>
            <a:ext cx="2158765" cy="523220"/>
          </a:xfrm>
          <a:prstGeom prst="rect">
            <a:avLst/>
          </a:prstGeom>
          <a:noFill/>
        </p:spPr>
        <p:txBody>
          <a:bodyPr wrap="square" rtlCol="0">
            <a:spAutoFit/>
          </a:bodyPr>
          <a:lstStyle/>
          <a:p>
            <a:pPr algn="ctr"/>
            <a:r>
              <a:rPr lang="de-DE" sz="1400" b="1" dirty="0">
                <a:solidFill>
                  <a:schemeClr val="bg2">
                    <a:lumMod val="25000"/>
                  </a:schemeClr>
                </a:solidFill>
                <a:latin typeface="Amasis MT Pro" panose="020F0502020204030204" pitchFamily="18" charset="0"/>
              </a:rPr>
              <a:t>16 </a:t>
            </a:r>
            <a:r>
              <a:rPr lang="de-DE" sz="1400" b="1" dirty="0" err="1">
                <a:solidFill>
                  <a:schemeClr val="bg2">
                    <a:lumMod val="25000"/>
                  </a:schemeClr>
                </a:solidFill>
                <a:latin typeface="Amasis MT Pro" panose="020F0502020204030204" pitchFamily="18" charset="0"/>
              </a:rPr>
              <a:t>décembre</a:t>
            </a:r>
            <a:r>
              <a:rPr lang="de-DE" sz="1400" b="1" dirty="0">
                <a:solidFill>
                  <a:schemeClr val="bg2">
                    <a:lumMod val="25000"/>
                  </a:schemeClr>
                </a:solidFill>
                <a:latin typeface="Amasis MT Pro" panose="020F0502020204030204" pitchFamily="18" charset="0"/>
              </a:rPr>
              <a:t> 2025 </a:t>
            </a:r>
          </a:p>
          <a:p>
            <a:pPr algn="ctr"/>
            <a:r>
              <a:rPr lang="de-DE" sz="1400" dirty="0">
                <a:solidFill>
                  <a:schemeClr val="bg2">
                    <a:lumMod val="25000"/>
                  </a:schemeClr>
                </a:solidFill>
                <a:latin typeface="Amasis MT Pro" panose="020F0502020204030204" pitchFamily="18" charset="0"/>
              </a:rPr>
              <a:t>18h15 – 20h </a:t>
            </a:r>
          </a:p>
        </p:txBody>
      </p:sp>
      <p:sp>
        <p:nvSpPr>
          <p:cNvPr id="46" name="ZoneTexte 45">
            <a:extLst>
              <a:ext uri="{FF2B5EF4-FFF2-40B4-BE49-F238E27FC236}">
                <a16:creationId xmlns:a16="http://schemas.microsoft.com/office/drawing/2014/main" id="{110A2BD7-C145-4BD8-3070-67DE63A0D038}"/>
              </a:ext>
            </a:extLst>
          </p:cNvPr>
          <p:cNvSpPr txBox="1"/>
          <p:nvPr/>
        </p:nvSpPr>
        <p:spPr>
          <a:xfrm>
            <a:off x="197707" y="6071578"/>
            <a:ext cx="2264951" cy="523220"/>
          </a:xfrm>
          <a:prstGeom prst="rect">
            <a:avLst/>
          </a:prstGeom>
          <a:noFill/>
        </p:spPr>
        <p:txBody>
          <a:bodyPr wrap="square" rtlCol="0">
            <a:spAutoFit/>
          </a:bodyPr>
          <a:lstStyle/>
          <a:p>
            <a:pPr algn="ctr"/>
            <a:r>
              <a:rPr lang="de-DE" sz="1400" b="1" dirty="0">
                <a:solidFill>
                  <a:schemeClr val="bg2">
                    <a:lumMod val="25000"/>
                  </a:schemeClr>
                </a:solidFill>
                <a:latin typeface="Amasis MT Pro" panose="020F0502020204030204" pitchFamily="18" charset="0"/>
              </a:rPr>
              <a:t>Deloitte Luxembourg</a:t>
            </a:r>
          </a:p>
          <a:p>
            <a:pPr algn="ctr"/>
            <a:r>
              <a:rPr lang="de-DE" sz="1400" dirty="0">
                <a:solidFill>
                  <a:schemeClr val="bg2">
                    <a:lumMod val="25000"/>
                  </a:schemeClr>
                </a:solidFill>
                <a:latin typeface="Amasis MT Pro" panose="020F0502020204030204" pitchFamily="18" charset="0"/>
              </a:rPr>
              <a:t>Cloche d‘Or</a:t>
            </a:r>
          </a:p>
        </p:txBody>
      </p:sp>
      <p:sp>
        <p:nvSpPr>
          <p:cNvPr id="48" name="ZoneTexte 47">
            <a:extLst>
              <a:ext uri="{FF2B5EF4-FFF2-40B4-BE49-F238E27FC236}">
                <a16:creationId xmlns:a16="http://schemas.microsoft.com/office/drawing/2014/main" id="{EADAF94F-1FA7-F045-6531-83F426930942}"/>
              </a:ext>
            </a:extLst>
          </p:cNvPr>
          <p:cNvSpPr txBox="1"/>
          <p:nvPr/>
        </p:nvSpPr>
        <p:spPr>
          <a:xfrm>
            <a:off x="4621427" y="6066007"/>
            <a:ext cx="2118638" cy="523220"/>
          </a:xfrm>
          <a:prstGeom prst="rect">
            <a:avLst/>
          </a:prstGeom>
          <a:noFill/>
        </p:spPr>
        <p:txBody>
          <a:bodyPr wrap="square">
            <a:spAutoFit/>
          </a:bodyPr>
          <a:lstStyle/>
          <a:p>
            <a:pPr algn="ctr"/>
            <a:r>
              <a:rPr lang="fr-LU" sz="1400" dirty="0">
                <a:solidFill>
                  <a:schemeClr val="bg2">
                    <a:lumMod val="25000"/>
                  </a:schemeClr>
                </a:solidFill>
                <a:latin typeface="Amasis MT Pro" panose="020F0502020204030204" pitchFamily="18" charset="0"/>
              </a:rPr>
              <a:t>Conférence suivie d’un drink offert par l’ILAC</a:t>
            </a:r>
          </a:p>
        </p:txBody>
      </p:sp>
      <p:sp>
        <p:nvSpPr>
          <p:cNvPr id="49" name="ZoneTexte 48">
            <a:extLst>
              <a:ext uri="{FF2B5EF4-FFF2-40B4-BE49-F238E27FC236}">
                <a16:creationId xmlns:a16="http://schemas.microsoft.com/office/drawing/2014/main" id="{03D9C8A3-4E40-407A-4C56-7E78F75F3674}"/>
              </a:ext>
            </a:extLst>
          </p:cNvPr>
          <p:cNvSpPr txBox="1"/>
          <p:nvPr/>
        </p:nvSpPr>
        <p:spPr>
          <a:xfrm>
            <a:off x="6740065" y="6060775"/>
            <a:ext cx="3044016" cy="738664"/>
          </a:xfrm>
          <a:prstGeom prst="rect">
            <a:avLst/>
          </a:prstGeom>
          <a:noFill/>
        </p:spPr>
        <p:txBody>
          <a:bodyPr wrap="square" rtlCol="0">
            <a:spAutoFit/>
          </a:bodyPr>
          <a:lstStyle/>
          <a:p>
            <a:pPr marL="630555" indent="-630555"/>
            <a:r>
              <a:rPr lang="fr-FR" sz="1400" dirty="0">
                <a:solidFill>
                  <a:schemeClr val="bg2">
                    <a:lumMod val="25000"/>
                  </a:schemeClr>
                </a:solidFill>
                <a:latin typeface="Amasis MT Pro" panose="020F0502020204030204" pitchFamily="18" charset="0"/>
              </a:rPr>
              <a:t>Bâtiment Deloitte (places limitées)</a:t>
            </a:r>
          </a:p>
          <a:p>
            <a:pPr marL="630555" indent="-630555"/>
            <a:r>
              <a:rPr lang="fr-FR" sz="1400" dirty="0">
                <a:solidFill>
                  <a:schemeClr val="bg2">
                    <a:lumMod val="25000"/>
                  </a:schemeClr>
                </a:solidFill>
                <a:latin typeface="Amasis MT Pro" panose="020F0502020204030204" pitchFamily="18" charset="0"/>
              </a:rPr>
              <a:t>Auchan Cloche d’Or (recommandé)</a:t>
            </a:r>
            <a:endParaRPr lang="fr-LU" sz="1400" dirty="0">
              <a:solidFill>
                <a:schemeClr val="bg2">
                  <a:lumMod val="25000"/>
                </a:schemeClr>
              </a:solidFill>
              <a:latin typeface="Amasis MT Pro" panose="020F0502020204030204" pitchFamily="18" charset="0"/>
            </a:endParaRPr>
          </a:p>
          <a:p>
            <a:pPr marL="630555" indent="-630555"/>
            <a:r>
              <a:rPr lang="fr-FR" sz="1400" dirty="0">
                <a:solidFill>
                  <a:schemeClr val="bg2">
                    <a:lumMod val="25000"/>
                  </a:schemeClr>
                </a:solidFill>
                <a:latin typeface="Amasis MT Pro" panose="020F0502020204030204" pitchFamily="18" charset="0"/>
              </a:rPr>
              <a:t> </a:t>
            </a:r>
            <a:endParaRPr lang="fr-LU" sz="1400" dirty="0">
              <a:solidFill>
                <a:schemeClr val="bg2">
                  <a:lumMod val="25000"/>
                </a:schemeClr>
              </a:solidFill>
              <a:latin typeface="Amasis MT Pro" panose="020F0502020204030204" pitchFamily="18" charset="0"/>
            </a:endParaRPr>
          </a:p>
        </p:txBody>
      </p:sp>
      <p:sp>
        <p:nvSpPr>
          <p:cNvPr id="50" name="ZoneTexte 49">
            <a:extLst>
              <a:ext uri="{FF2B5EF4-FFF2-40B4-BE49-F238E27FC236}">
                <a16:creationId xmlns:a16="http://schemas.microsoft.com/office/drawing/2014/main" id="{D4D1E195-94C3-FB94-F87C-C2A3B44EA11A}"/>
              </a:ext>
            </a:extLst>
          </p:cNvPr>
          <p:cNvSpPr txBox="1"/>
          <p:nvPr/>
        </p:nvSpPr>
        <p:spPr>
          <a:xfrm>
            <a:off x="9620559" y="6062589"/>
            <a:ext cx="2001795" cy="523220"/>
          </a:xfrm>
          <a:prstGeom prst="rect">
            <a:avLst/>
          </a:prstGeom>
          <a:noFill/>
        </p:spPr>
        <p:txBody>
          <a:bodyPr wrap="square" rtlCol="0">
            <a:spAutoFit/>
          </a:bodyPr>
          <a:lstStyle/>
          <a:p>
            <a:pPr algn="ctr"/>
            <a:r>
              <a:rPr lang="de-DE" sz="1400" dirty="0" err="1">
                <a:solidFill>
                  <a:schemeClr val="bg2">
                    <a:lumMod val="25000"/>
                  </a:schemeClr>
                </a:solidFill>
                <a:latin typeface="Amasis MT Pro" panose="020F0502020204030204" pitchFamily="18" charset="0"/>
              </a:rPr>
              <a:t>Inscription</a:t>
            </a:r>
            <a:r>
              <a:rPr lang="de-DE" sz="1400" dirty="0">
                <a:solidFill>
                  <a:schemeClr val="bg2">
                    <a:lumMod val="25000"/>
                  </a:schemeClr>
                </a:solidFill>
                <a:latin typeface="Amasis MT Pro" panose="020F0502020204030204" pitchFamily="18" charset="0"/>
              </a:rPr>
              <a:t> avant</a:t>
            </a:r>
          </a:p>
          <a:p>
            <a:pPr algn="ctr"/>
            <a:r>
              <a:rPr lang="de-DE" sz="1400" b="1" dirty="0">
                <a:solidFill>
                  <a:schemeClr val="bg2">
                    <a:lumMod val="25000"/>
                  </a:schemeClr>
                </a:solidFill>
                <a:latin typeface="Amasis MT Pro" panose="020F0502020204030204" pitchFamily="18" charset="0"/>
              </a:rPr>
              <a:t>le 9 </a:t>
            </a:r>
            <a:r>
              <a:rPr lang="de-DE" sz="1400" b="1" dirty="0" err="1">
                <a:solidFill>
                  <a:schemeClr val="bg2">
                    <a:lumMod val="25000"/>
                  </a:schemeClr>
                </a:solidFill>
                <a:latin typeface="Amasis MT Pro" panose="020F0502020204030204" pitchFamily="18" charset="0"/>
              </a:rPr>
              <a:t>décembre</a:t>
            </a:r>
            <a:r>
              <a:rPr lang="de-DE" sz="1400" b="1" dirty="0">
                <a:solidFill>
                  <a:schemeClr val="bg2">
                    <a:lumMod val="25000"/>
                  </a:schemeClr>
                </a:solidFill>
                <a:latin typeface="Amasis MT Pro" panose="020F0502020204030204" pitchFamily="18" charset="0"/>
              </a:rPr>
              <a:t> 2025</a:t>
            </a:r>
          </a:p>
        </p:txBody>
      </p:sp>
      <p:cxnSp>
        <p:nvCxnSpPr>
          <p:cNvPr id="52" name="Connecteur droit 51">
            <a:extLst>
              <a:ext uri="{FF2B5EF4-FFF2-40B4-BE49-F238E27FC236}">
                <a16:creationId xmlns:a16="http://schemas.microsoft.com/office/drawing/2014/main" id="{26FFBAD0-275F-B241-5B95-2EEC1C13E925}"/>
              </a:ext>
            </a:extLst>
          </p:cNvPr>
          <p:cNvCxnSpPr>
            <a:cxnSpLocks/>
          </p:cNvCxnSpPr>
          <p:nvPr/>
        </p:nvCxnSpPr>
        <p:spPr>
          <a:xfrm flipV="1">
            <a:off x="9687694" y="1823522"/>
            <a:ext cx="2504304" cy="3367835"/>
          </a:xfrm>
          <a:prstGeom prst="line">
            <a:avLst/>
          </a:prstGeom>
          <a:ln w="3175">
            <a:solidFill>
              <a:schemeClr val="tx2">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5" name="Triangle rectangle 54">
            <a:extLst>
              <a:ext uri="{FF2B5EF4-FFF2-40B4-BE49-F238E27FC236}">
                <a16:creationId xmlns:a16="http://schemas.microsoft.com/office/drawing/2014/main" id="{F7454DF8-B1F9-F7D1-8067-B959B1AC79E9}"/>
              </a:ext>
            </a:extLst>
          </p:cNvPr>
          <p:cNvSpPr/>
          <p:nvPr/>
        </p:nvSpPr>
        <p:spPr>
          <a:xfrm rot="16200000">
            <a:off x="9060853" y="2135215"/>
            <a:ext cx="3690855" cy="257144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Image 6" descr="Une image contenant Police, Graphique, texte, logo&#10;&#10;Description générée automatiquement">
            <a:extLst>
              <a:ext uri="{FF2B5EF4-FFF2-40B4-BE49-F238E27FC236}">
                <a16:creationId xmlns:a16="http://schemas.microsoft.com/office/drawing/2014/main" id="{7C72D5D1-D6DA-3D89-5B0E-6C0DEF4C370F}"/>
              </a:ext>
            </a:extLst>
          </p:cNvPr>
          <p:cNvPicPr>
            <a:picLocks noChangeAspect="1"/>
          </p:cNvPicPr>
          <p:nvPr/>
        </p:nvPicPr>
        <p:blipFill>
          <a:blip r:embed="rId9">
            <a:extLst>
              <a:ext uri="{28A0092B-C50C-407E-A947-70E740481C1C}">
                <a14:useLocalDpi xmlns:a14="http://schemas.microsoft.com/office/drawing/2010/main" val="0"/>
              </a:ext>
            </a:extLst>
          </a:blip>
          <a:srcRect l="1775" t="-1641" r="133" b="1641"/>
          <a:stretch/>
        </p:blipFill>
        <p:spPr>
          <a:xfrm>
            <a:off x="9626905" y="3964448"/>
            <a:ext cx="2504304" cy="1448811"/>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cxnSp>
        <p:nvCxnSpPr>
          <p:cNvPr id="58" name="Connecteur droit 57">
            <a:extLst>
              <a:ext uri="{FF2B5EF4-FFF2-40B4-BE49-F238E27FC236}">
                <a16:creationId xmlns:a16="http://schemas.microsoft.com/office/drawing/2014/main" id="{1869543E-7EA7-F6B1-7747-A46DCAAC1726}"/>
              </a:ext>
            </a:extLst>
          </p:cNvPr>
          <p:cNvCxnSpPr>
            <a:cxnSpLocks/>
            <a:endCxn id="55" idx="4"/>
          </p:cNvCxnSpPr>
          <p:nvPr/>
        </p:nvCxnSpPr>
        <p:spPr>
          <a:xfrm flipV="1">
            <a:off x="9620559" y="1575508"/>
            <a:ext cx="2571443" cy="3735969"/>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117919E-9837-FA1E-30D1-E2546A8177D8}"/>
              </a:ext>
            </a:extLst>
          </p:cNvPr>
          <p:cNvSpPr txBox="1"/>
          <p:nvPr/>
        </p:nvSpPr>
        <p:spPr>
          <a:xfrm>
            <a:off x="4044807" y="1955796"/>
            <a:ext cx="6421093" cy="2862322"/>
          </a:xfrm>
          <a:prstGeom prst="rect">
            <a:avLst/>
          </a:prstGeom>
          <a:noFill/>
        </p:spPr>
        <p:txBody>
          <a:bodyPr wrap="square">
            <a:spAutoFit/>
          </a:bodyPr>
          <a:lstStyle/>
          <a:p>
            <a:pPr algn="ctr"/>
            <a:r>
              <a:rPr lang="fr-LU" sz="1200" dirty="0">
                <a:solidFill>
                  <a:srgbClr val="000000"/>
                </a:solidFill>
                <a:latin typeface="Arial" panose="020B0604020202020204" pitchFamily="34" charset="0"/>
              </a:rPr>
              <a:t>La liste des règlements auxquels sont ou seront soumis prochainement les acteurs du secteur financier ne cesse d’évoluer. C’est pourquoi, comme chaque année, l’Institut Luxembourgeois des Actuaires (ILAC) propose de faire avec vous une revue de l’actualité réglementaire et fiscale dans l’assurance à Luxembourg. </a:t>
            </a:r>
          </a:p>
          <a:p>
            <a:pPr algn="ctr"/>
            <a:endParaRPr lang="fr-LU" sz="1200" b="1" dirty="0">
              <a:solidFill>
                <a:srgbClr val="000000"/>
              </a:solidFill>
              <a:latin typeface="Arial" panose="020B0604020202020204" pitchFamily="34" charset="0"/>
            </a:endParaRPr>
          </a:p>
          <a:p>
            <a:pPr algn="ctr"/>
            <a:r>
              <a:rPr lang="fr-LU" sz="1200" b="1" dirty="0">
                <a:solidFill>
                  <a:srgbClr val="000000"/>
                </a:solidFill>
                <a:latin typeface="Arial" panose="020B0604020202020204" pitchFamily="34" charset="0"/>
              </a:rPr>
              <a:t>La conférence couvrira les principales évolutions réglementaires de 2025 notamment  Solvency II, IRRD, CSRD, RIS, Transfer </a:t>
            </a:r>
            <a:r>
              <a:rPr lang="fr-LU" sz="1200" b="1" dirty="0" err="1">
                <a:solidFill>
                  <a:srgbClr val="000000"/>
                </a:solidFill>
                <a:latin typeface="Arial" panose="020B0604020202020204" pitchFamily="34" charset="0"/>
              </a:rPr>
              <a:t>pricing</a:t>
            </a:r>
            <a:r>
              <a:rPr lang="fr-LU" sz="1200" b="1" dirty="0">
                <a:solidFill>
                  <a:srgbClr val="000000"/>
                </a:solidFill>
                <a:latin typeface="Arial" panose="020B0604020202020204" pitchFamily="34" charset="0"/>
              </a:rPr>
              <a:t>….</a:t>
            </a:r>
          </a:p>
          <a:p>
            <a:pPr algn="ctr"/>
            <a:endParaRPr lang="fr-LU" sz="1200" b="1" dirty="0">
              <a:solidFill>
                <a:srgbClr val="000000"/>
              </a:solidFill>
              <a:latin typeface="Arial" panose="020B0604020202020204" pitchFamily="34" charset="0"/>
            </a:endParaRPr>
          </a:p>
          <a:p>
            <a:pPr algn="ctr"/>
            <a:endParaRPr lang="fr-LU" sz="1200" dirty="0">
              <a:solidFill>
                <a:srgbClr val="000000"/>
              </a:solidFill>
              <a:latin typeface="Arial" panose="020B0604020202020204" pitchFamily="34" charset="0"/>
            </a:endParaRPr>
          </a:p>
          <a:p>
            <a:pPr algn="ctr"/>
            <a:r>
              <a:rPr lang="fr-LU" sz="1200" dirty="0">
                <a:solidFill>
                  <a:srgbClr val="000000"/>
                </a:solidFill>
                <a:latin typeface="Arial" panose="020B0604020202020204" pitchFamily="34" charset="0"/>
              </a:rPr>
              <a:t>Nous vous invitons à répondre à ce court sondage en cliquant sur le lien suivant:</a:t>
            </a:r>
          </a:p>
          <a:p>
            <a:pPr algn="ctr"/>
            <a:r>
              <a:rPr lang="fr-LU" sz="1200" dirty="0">
                <a:solidFill>
                  <a:srgbClr val="000000"/>
                </a:solidFill>
                <a:latin typeface="Arial" panose="020B0604020202020204" pitchFamily="34" charset="0"/>
              </a:rPr>
              <a:t> </a:t>
            </a:r>
            <a:r>
              <a:rPr lang="en-US" sz="1200" i="1" dirty="0">
                <a:solidFill>
                  <a:srgbClr val="104862"/>
                </a:solidFill>
                <a:latin typeface="Arial" panose="020B0604020202020204" pitchFamily="34" charset="0"/>
                <a:hlinkClick r:id="rId10">
                  <a:extLst>
                    <a:ext uri="{A12FA001-AC4F-418D-AE19-62706E023703}">
                      <ahyp:hlinkClr xmlns:ahyp="http://schemas.microsoft.com/office/drawing/2018/hyperlinkcolor" val="tx"/>
                    </a:ext>
                  </a:extLst>
                </a:hlinkClick>
              </a:rPr>
              <a:t>Lien </a:t>
            </a:r>
            <a:r>
              <a:rPr lang="en-US" sz="1200" i="1" dirty="0" err="1">
                <a:solidFill>
                  <a:srgbClr val="104862"/>
                </a:solidFill>
                <a:latin typeface="Arial" panose="020B0604020202020204" pitchFamily="34" charset="0"/>
                <a:hlinkClick r:id="rId10">
                  <a:extLst>
                    <a:ext uri="{A12FA001-AC4F-418D-AE19-62706E023703}">
                      <ahyp:hlinkClr xmlns:ahyp="http://schemas.microsoft.com/office/drawing/2018/hyperlinkcolor" val="tx"/>
                    </a:ext>
                  </a:extLst>
                </a:hlinkClick>
              </a:rPr>
              <a:t>vers</a:t>
            </a:r>
            <a:r>
              <a:rPr lang="en-US" sz="1200" i="1" dirty="0">
                <a:solidFill>
                  <a:srgbClr val="104862"/>
                </a:solidFill>
                <a:latin typeface="Arial" panose="020B0604020202020204" pitchFamily="34" charset="0"/>
                <a:hlinkClick r:id="rId10">
                  <a:extLst>
                    <a:ext uri="{A12FA001-AC4F-418D-AE19-62706E023703}">
                      <ahyp:hlinkClr xmlns:ahyp="http://schemas.microsoft.com/office/drawing/2018/hyperlinkcolor" val="tx"/>
                    </a:ext>
                  </a:extLst>
                </a:hlinkClick>
              </a:rPr>
              <a:t> le sondage</a:t>
            </a:r>
            <a:endParaRPr lang="en-US" sz="1200" i="1" dirty="0">
              <a:solidFill>
                <a:srgbClr val="104862"/>
              </a:solidFill>
              <a:latin typeface="Arial" panose="020B0604020202020204" pitchFamily="34" charset="0"/>
            </a:endParaRPr>
          </a:p>
          <a:p>
            <a:pPr algn="ctr"/>
            <a:endParaRPr lang="en-US" sz="1200" dirty="0">
              <a:solidFill>
                <a:srgbClr val="000000"/>
              </a:solidFill>
              <a:latin typeface="Arial" panose="020B0604020202020204" pitchFamily="34" charset="0"/>
            </a:endParaRPr>
          </a:p>
          <a:p>
            <a:pPr algn="ctr"/>
            <a:r>
              <a:rPr lang="fr-LU" sz="1200" dirty="0">
                <a:solidFill>
                  <a:srgbClr val="000000"/>
                </a:solidFill>
                <a:latin typeface="Arial" panose="020B0604020202020204" pitchFamily="34" charset="0"/>
              </a:rPr>
              <a:t> </a:t>
            </a:r>
            <a:r>
              <a:rPr lang="fr-FR" sz="1200" dirty="0">
                <a:solidFill>
                  <a:srgbClr val="000000"/>
                </a:solidFill>
                <a:latin typeface="Arial" panose="020B0604020202020204" pitchFamily="34" charset="0"/>
              </a:rPr>
              <a:t>Vos contributions nous aideront à orienter les sujets abordés. Nous consacrerons un temps de questions/réponses pendant la présentation afin de traiter une sélection de questions reçues.</a:t>
            </a:r>
            <a:endParaRPr lang="fr-LU" sz="1200" dirty="0">
              <a:solidFill>
                <a:srgbClr val="000000"/>
              </a:solidFill>
              <a:latin typeface="Arial" panose="020B0604020202020204" pitchFamily="34" charset="0"/>
            </a:endParaRPr>
          </a:p>
        </p:txBody>
      </p:sp>
      <p:pic>
        <p:nvPicPr>
          <p:cNvPr id="3" name="Picture 22" descr="120+ Hyperlink Symbol Silhouette Stock Photos, Pictures &amp; Royalty-Free ...">
            <a:extLst>
              <a:ext uri="{FF2B5EF4-FFF2-40B4-BE49-F238E27FC236}">
                <a16:creationId xmlns:a16="http://schemas.microsoft.com/office/drawing/2014/main" id="{0A0A9315-B9AB-35DA-35EF-176CD2AD686C}"/>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5290" b="66319" l="10000" r="90000">
                        <a14:foregroundMark x1="46895" y1="47222" x2="46895" y2="47222"/>
                      </a14:backgroundRemoval>
                    </a14:imgEffect>
                  </a14:imgLayer>
                </a14:imgProps>
              </a:ext>
              <a:ext uri="{28A0092B-C50C-407E-A947-70E740481C1C}">
                <a14:useLocalDpi xmlns:a14="http://schemas.microsoft.com/office/drawing/2010/main" val="0"/>
              </a:ext>
            </a:extLst>
          </a:blip>
          <a:srcRect t="31412" b="29802"/>
          <a:stretch/>
        </p:blipFill>
        <p:spPr bwMode="auto">
          <a:xfrm flipV="1">
            <a:off x="3441014" y="5057730"/>
            <a:ext cx="603793" cy="16809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18400815-2B05-8EB9-719D-CE1D4D6C7C23}"/>
              </a:ext>
            </a:extLst>
          </p:cNvPr>
          <p:cNvPicPr>
            <a:picLocks noChangeAspect="1"/>
          </p:cNvPicPr>
          <p:nvPr/>
        </p:nvPicPr>
        <p:blipFill>
          <a:blip r:embed="rId13"/>
          <a:stretch>
            <a:fillRect/>
          </a:stretch>
        </p:blipFill>
        <p:spPr>
          <a:xfrm>
            <a:off x="211155" y="504830"/>
            <a:ext cx="3459618" cy="3459618"/>
          </a:xfrm>
          <a:prstGeom prst="rect">
            <a:avLst/>
          </a:prstGeom>
        </p:spPr>
      </p:pic>
    </p:spTree>
    <p:extLst>
      <p:ext uri="{BB962C8B-B14F-4D97-AF65-F5344CB8AC3E}">
        <p14:creationId xmlns:p14="http://schemas.microsoft.com/office/powerpoint/2010/main" val="37486717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SlideTemplateConfiguration><![CDATA[{"slideVersion":1,"isValidatorEnabled":false,"isLocked":false,"elementsMetadata":[],"slideId":"1036592058505887744","enableDocumentContentUpdater":false,"version":"2.0"}]]></TemplafySlideTemplateConfiguration>
</file>

<file path=customXml/item2.xml><?xml version="1.0" encoding="utf-8"?>
<TemplafySlideFormConfiguration><![CDATA[{"formFields":[],"formDataEntries":[]}]]></TemplafySlideFormConfiguration>
</file>

<file path=customXml/itemProps1.xml><?xml version="1.0" encoding="utf-8"?>
<ds:datastoreItem xmlns:ds="http://schemas.openxmlformats.org/officeDocument/2006/customXml" ds:itemID="{399EEAFF-4433-4023-8296-F26552AB831C}">
  <ds:schemaRefs/>
</ds:datastoreItem>
</file>

<file path=customXml/itemProps2.xml><?xml version="1.0" encoding="utf-8"?>
<ds:datastoreItem xmlns:ds="http://schemas.openxmlformats.org/officeDocument/2006/customXml" ds:itemID="{904B5396-CC98-449D-B2F0-306CD5C9F8DD}">
  <ds:schemaRefs/>
</ds:datastoreItem>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otalTime>53</TotalTime>
  <Words>209</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Amasis MT Pro</vt:lpstr>
      <vt:lpstr>Aptos</vt:lpstr>
      <vt:lpstr>Aptos Display</vt:lpstr>
      <vt:lpstr>Arial</vt:lpstr>
      <vt:lpstr>Times New Roman</vt:lpstr>
      <vt:lpstr>Thème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Secretariat</dc:creator>
  <cp:lastModifiedBy>Perotto, Paula</cp:lastModifiedBy>
  <cp:revision>13</cp:revision>
  <dcterms:created xsi:type="dcterms:W3CDTF">2024-11-05T15:43:32Z</dcterms:created>
  <dcterms:modified xsi:type="dcterms:W3CDTF">2025-10-30T16:43:33Z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2024-11-06T10:23:38Z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3876ca4d-a2b8-4b09-ba82-b310fecd46ec</vt:lpwstr>
  </property>
  <property fmtid="{D5CDD505-2E9C-101B-9397-08002B2CF9AE}" pid="8" name="MSIP_Label_ea60d57e-af5b-4752-ac57-3e4f28ca11dc_ContentBits">
    <vt:lpwstr>0</vt:lpwstr>
  </property>
</Properties>
</file>